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863FC5-66F9-4AAC-9FFE-A7F9D290C577}" type="datetimeFigureOut">
              <a:rPr lang="zh-TW" altLang="en-US" smtClean="0"/>
              <a:t>2013/9/23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675AB1-8FA6-4DE8-A5FD-72104140AF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b.fju.edu.tw/writing_center/index.html" TargetMode="External"/><Relationship Id="rId2" Type="http://schemas.openxmlformats.org/officeDocument/2006/relationships/hyperlink" Target="http://slme.dsa.fju.edu.tw/stlcborro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Testing and Education </a:t>
            </a:r>
            <a:endParaRPr lang="en-US" altLang="zh-TW" sz="3600" dirty="0"/>
          </a:p>
          <a:p>
            <a:r>
              <a:rPr lang="en-US" altLang="zh-TW" sz="3600" dirty="0" smtClean="0"/>
              <a:t>Reference Center</a:t>
            </a:r>
            <a:endParaRPr lang="zh-TW" altLang="en-US" sz="36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TERC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6176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使用輔大圖書館帳密登入</a:t>
            </a:r>
            <a:endParaRPr lang="en-US" altLang="zh-TW" dirty="0" smtClean="0"/>
          </a:p>
          <a:p>
            <a:r>
              <a:rPr lang="zh-TW" altLang="en-US" dirty="0" smtClean="0"/>
              <a:t>選擇</a:t>
            </a:r>
            <a:r>
              <a:rPr lang="en-US" altLang="zh-TW" dirty="0" smtClean="0"/>
              <a:t>Testing and Education Reference Center</a:t>
            </a:r>
          </a:p>
          <a:p>
            <a:r>
              <a:rPr lang="zh-TW" altLang="en-US" dirty="0"/>
              <a:t>首次使用</a:t>
            </a:r>
            <a:r>
              <a:rPr lang="en-US" altLang="zh-TW" dirty="0" smtClean="0"/>
              <a:t>TERC</a:t>
            </a:r>
            <a:r>
              <a:rPr lang="zh-TW" altLang="en-US" dirty="0" smtClean="0"/>
              <a:t>須申請一組帳號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302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TERC</a:t>
            </a:r>
            <a:endParaRPr lang="zh-TW" altLang="en-US" dirty="0"/>
          </a:p>
        </p:txBody>
      </p:sp>
      <p:pic>
        <p:nvPicPr>
          <p:cNvPr id="9219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4175" y="2276475"/>
            <a:ext cx="8340725" cy="4032250"/>
          </a:xfrm>
        </p:spPr>
      </p:pic>
      <p:pic>
        <p:nvPicPr>
          <p:cNvPr id="9220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8318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7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341438"/>
            <a:ext cx="8559800" cy="5183187"/>
          </a:xfrm>
        </p:spPr>
      </p:pic>
      <p:sp>
        <p:nvSpPr>
          <p:cNvPr id="6" name="向上箭號圖說文字 5"/>
          <p:cNvSpPr/>
          <p:nvPr/>
        </p:nvSpPr>
        <p:spPr>
          <a:xfrm>
            <a:off x="1403350" y="2276475"/>
            <a:ext cx="3521075" cy="273685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rgbClr val="FF0000"/>
                </a:solidFill>
              </a:rPr>
              <a:t>Career Tools: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dirty="0"/>
              <a:t> Build a Resume</a:t>
            </a:r>
            <a:r>
              <a:rPr kumimoji="0" lang="zh-TW" altLang="en-US" sz="2800" dirty="0"/>
              <a:t>、</a:t>
            </a:r>
            <a:r>
              <a:rPr kumimoji="0" lang="en-US" altLang="zh-TW" sz="2800" dirty="0"/>
              <a:t>Basic Computer Skills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7" name="向上箭號圖說文字 6"/>
          <p:cNvSpPr/>
          <p:nvPr/>
        </p:nvSpPr>
        <p:spPr>
          <a:xfrm>
            <a:off x="2195513" y="2249488"/>
            <a:ext cx="3600450" cy="3768725"/>
          </a:xfrm>
          <a:prstGeom prst="up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dirty="0">
                <a:solidFill>
                  <a:srgbClr val="FF0000"/>
                </a:solidFill>
              </a:rPr>
              <a:t>Grad School Tool: </a:t>
            </a:r>
            <a:r>
              <a:rPr kumimoji="0" lang="en-US" altLang="zh-TW" sz="2800" dirty="0"/>
              <a:t>GMAT</a:t>
            </a:r>
            <a:r>
              <a:rPr kumimoji="0" lang="zh-TW" altLang="en-US" sz="2800" dirty="0"/>
              <a:t>、</a:t>
            </a:r>
            <a:r>
              <a:rPr kumimoji="0" lang="en-US" altLang="zh-TW" sz="2800" dirty="0"/>
              <a:t>GRE</a:t>
            </a:r>
            <a:r>
              <a:rPr kumimoji="0" lang="zh-TW" altLang="en-US" sz="2800" dirty="0"/>
              <a:t>、</a:t>
            </a:r>
            <a:r>
              <a:rPr kumimoji="0" lang="en-US" altLang="zh-TW" sz="2800" dirty="0"/>
              <a:t>Grad School Search</a:t>
            </a:r>
            <a:r>
              <a:rPr kumimoji="0" lang="zh-TW" altLang="en-US" sz="2800" dirty="0"/>
              <a:t>、</a:t>
            </a:r>
            <a:r>
              <a:rPr kumimoji="0" lang="en-US" altLang="zh-TW" sz="2800" dirty="0"/>
              <a:t>Scholarship Search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sp>
        <p:nvSpPr>
          <p:cNvPr id="8" name="向上箭號圖說文字 7"/>
          <p:cNvSpPr/>
          <p:nvPr/>
        </p:nvSpPr>
        <p:spPr>
          <a:xfrm>
            <a:off x="3163888" y="2246313"/>
            <a:ext cx="3732212" cy="3311525"/>
          </a:xfrm>
          <a:prstGeom prst="up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solidFill>
                  <a:srgbClr val="FF0000"/>
                </a:solidFill>
              </a:rPr>
              <a:t>International Tools: </a:t>
            </a:r>
            <a:r>
              <a:rPr kumimoji="0" lang="en-US" altLang="zh-TW" sz="3200" dirty="0"/>
              <a:t>TOFEL</a:t>
            </a:r>
            <a:r>
              <a:rPr kumimoji="0" lang="zh-TW" altLang="en-US" sz="3200" dirty="0"/>
              <a:t>、</a:t>
            </a:r>
            <a:r>
              <a:rPr kumimoji="0" lang="en-US" altLang="zh-TW" sz="3200" dirty="0"/>
              <a:t>TOEIC</a:t>
            </a:r>
            <a:endParaRPr kumimoji="0" lang="zh-TW" altLang="en-US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/>
          </a:p>
        </p:txBody>
      </p:sp>
      <p:pic>
        <p:nvPicPr>
          <p:cNvPr id="10246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0350"/>
            <a:ext cx="8318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9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Build a Resume</a:t>
            </a:r>
            <a:endParaRPr lang="zh-TW" altLang="en-US" dirty="0"/>
          </a:p>
        </p:txBody>
      </p:sp>
      <p:pic>
        <p:nvPicPr>
          <p:cNvPr id="11267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8302625" cy="2952750"/>
          </a:xfrm>
        </p:spPr>
      </p:pic>
      <p:sp>
        <p:nvSpPr>
          <p:cNvPr id="11268" name="文字方塊 2"/>
          <p:cNvSpPr txBox="1">
            <a:spLocks noChangeArrowheads="1"/>
          </p:cNvSpPr>
          <p:nvPr/>
        </p:nvSpPr>
        <p:spPr bwMode="auto">
          <a:xfrm>
            <a:off x="2771775" y="4926013"/>
            <a:ext cx="4186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r>
              <a:rPr kumimoji="0" lang="zh-TW" altLang="en-US" sz="2400"/>
              <a:t>先申請帳號，再依照指示填寫</a:t>
            </a:r>
          </a:p>
        </p:txBody>
      </p:sp>
    </p:spTree>
    <p:extLst>
      <p:ext uri="{BB962C8B-B14F-4D97-AF65-F5344CB8AC3E}">
        <p14:creationId xmlns:p14="http://schemas.microsoft.com/office/powerpoint/2010/main" val="2580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5663" y="549275"/>
            <a:ext cx="7018337" cy="5876925"/>
          </a:xfrm>
        </p:spPr>
      </p:pic>
      <p:sp>
        <p:nvSpPr>
          <p:cNvPr id="12291" name="文字方塊 4"/>
          <p:cNvSpPr txBox="1">
            <a:spLocks noChangeArrowheads="1"/>
          </p:cNvSpPr>
          <p:nvPr/>
        </p:nvSpPr>
        <p:spPr bwMode="auto">
          <a:xfrm>
            <a:off x="468313" y="1916113"/>
            <a:ext cx="16208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r>
              <a:rPr kumimoji="0" lang="zh-TW" altLang="en-US" sz="2800"/>
              <a:t>首先設定</a:t>
            </a:r>
            <a:endParaRPr kumimoji="0" lang="en-US" altLang="zh-TW" sz="2800"/>
          </a:p>
          <a:p>
            <a:r>
              <a:rPr kumimoji="0" lang="zh-TW" altLang="en-US" sz="2800"/>
              <a:t>履歷形式</a:t>
            </a:r>
          </a:p>
        </p:txBody>
      </p:sp>
    </p:spTree>
    <p:extLst>
      <p:ext uri="{BB962C8B-B14F-4D97-AF65-F5344CB8AC3E}">
        <p14:creationId xmlns:p14="http://schemas.microsoft.com/office/powerpoint/2010/main" val="39728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469900"/>
            <a:ext cx="6591300" cy="5664200"/>
          </a:xfrm>
        </p:spPr>
      </p:pic>
      <p:sp>
        <p:nvSpPr>
          <p:cNvPr id="13315" name="文字方塊 4"/>
          <p:cNvSpPr txBox="1">
            <a:spLocks noChangeArrowheads="1"/>
          </p:cNvSpPr>
          <p:nvPr/>
        </p:nvSpPr>
        <p:spPr bwMode="auto">
          <a:xfrm>
            <a:off x="468313" y="1916113"/>
            <a:ext cx="1620837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微軟正黑體" pitchFamily="34" charset="-120"/>
              </a:defRPr>
            </a:lvl9pPr>
          </a:lstStyle>
          <a:p>
            <a:r>
              <a:rPr kumimoji="0" lang="zh-TW" altLang="en-US" sz="2800"/>
              <a:t>依照指示</a:t>
            </a:r>
            <a:endParaRPr kumimoji="0" lang="en-US" altLang="zh-TW" sz="2800"/>
          </a:p>
          <a:p>
            <a:r>
              <a:rPr kumimoji="0" lang="zh-TW" altLang="en-US" sz="2800"/>
              <a:t>填入</a:t>
            </a:r>
            <a:endParaRPr kumimoji="0" lang="en-US" altLang="zh-TW" sz="2800"/>
          </a:p>
          <a:p>
            <a:r>
              <a:rPr kumimoji="0" lang="zh-TW" altLang="en-US" sz="2800"/>
              <a:t>個人資料</a:t>
            </a:r>
          </a:p>
        </p:txBody>
      </p:sp>
    </p:spTree>
    <p:extLst>
      <p:ext uri="{BB962C8B-B14F-4D97-AF65-F5344CB8AC3E}">
        <p14:creationId xmlns:p14="http://schemas.microsoft.com/office/powerpoint/2010/main" val="11312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Test Prep</a:t>
            </a:r>
            <a:endParaRPr lang="zh-TW" altLang="en-US" dirty="0"/>
          </a:p>
        </p:txBody>
      </p:sp>
      <p:pic>
        <p:nvPicPr>
          <p:cNvPr id="14339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557338"/>
            <a:ext cx="8424863" cy="4895850"/>
          </a:xfrm>
        </p:spPr>
      </p:pic>
      <p:sp>
        <p:nvSpPr>
          <p:cNvPr id="3" name="矩形 2"/>
          <p:cNvSpPr/>
          <p:nvPr/>
        </p:nvSpPr>
        <p:spPr>
          <a:xfrm>
            <a:off x="1763713" y="3933825"/>
            <a:ext cx="3671887" cy="2087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dirty="0"/>
              <a:t>有</a:t>
            </a:r>
            <a:r>
              <a:rPr kumimoji="0" lang="en-US" altLang="zh-TW" sz="2400" b="1" dirty="0"/>
              <a:t>TOFEL</a:t>
            </a:r>
            <a:r>
              <a:rPr kumimoji="0" lang="zh-TW" altLang="en-US" sz="2400" b="1" dirty="0"/>
              <a:t>、</a:t>
            </a:r>
            <a:r>
              <a:rPr kumimoji="0" lang="en-US" altLang="zh-TW" sz="2400" b="1" dirty="0"/>
              <a:t>TOEIC</a:t>
            </a:r>
            <a:r>
              <a:rPr kumimoji="0" lang="zh-TW" altLang="en-US" sz="2400" b="1" dirty="0"/>
              <a:t>、</a:t>
            </a:r>
            <a:r>
              <a:rPr kumimoji="0" lang="en-US" altLang="zh-TW" sz="2400" b="1" dirty="0"/>
              <a:t>GRE</a:t>
            </a:r>
            <a:r>
              <a:rPr kumimoji="0" lang="zh-TW" altLang="en-US" sz="2400" b="1" dirty="0"/>
              <a:t>、</a:t>
            </a:r>
            <a:r>
              <a:rPr kumimoji="0" lang="en-US" altLang="zh-TW" sz="2400" b="1" dirty="0"/>
              <a:t>GMAT</a:t>
            </a:r>
            <a:r>
              <a:rPr kumimoji="0" lang="zh-TW" altLang="en-US" sz="2400" b="1" dirty="0"/>
              <a:t>線上模擬考試、參考用書、相關文章、相關線上學習資源</a:t>
            </a:r>
          </a:p>
        </p:txBody>
      </p:sp>
    </p:spTree>
    <p:extLst>
      <p:ext uri="{BB962C8B-B14F-4D97-AF65-F5344CB8AC3E}">
        <p14:creationId xmlns:p14="http://schemas.microsoft.com/office/powerpoint/2010/main" val="30844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圖書館寫作中心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568952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dirty="0" smtClean="0"/>
              <a:t>F2F</a:t>
            </a:r>
            <a:r>
              <a:rPr lang="zh-TW" altLang="en-US" b="1" dirty="0" smtClean="0"/>
              <a:t>寫作服務</a:t>
            </a:r>
            <a:endParaRPr lang="en-US" altLang="zh-TW" b="1" dirty="0" smtClean="0"/>
          </a:p>
          <a:p>
            <a:r>
              <a:rPr lang="zh-TW" altLang="en-US" dirty="0" smtClean="0"/>
              <a:t>地點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濟時樓</a:t>
            </a:r>
            <a:r>
              <a:rPr lang="en-US" altLang="zh-TW" dirty="0" smtClean="0"/>
              <a:t>2F</a:t>
            </a:r>
            <a:r>
              <a:rPr lang="zh-TW" altLang="en-US" dirty="0" smtClean="0"/>
              <a:t> 寫作教室</a:t>
            </a:r>
            <a:endParaRPr lang="en-US" altLang="zh-TW" dirty="0" smtClean="0"/>
          </a:p>
          <a:p>
            <a:r>
              <a:rPr lang="zh-TW" altLang="en-US" dirty="0" smtClean="0"/>
              <a:t>時間</a:t>
            </a:r>
            <a:r>
              <a:rPr lang="en-US" altLang="zh-TW" dirty="0" smtClean="0"/>
              <a:t>:</a:t>
            </a:r>
            <a:r>
              <a:rPr lang="zh-TW" altLang="en-US" dirty="0" smtClean="0"/>
              <a:t>週一、三 中午</a:t>
            </a:r>
            <a:r>
              <a:rPr lang="en-US" altLang="zh-TW" dirty="0" smtClean="0"/>
              <a:t>12:30-2:30</a:t>
            </a:r>
            <a:r>
              <a:rPr lang="zh-TW" altLang="en-US" dirty="0" smtClean="0"/>
              <a:t>；週四、五 中午</a:t>
            </a:r>
            <a:r>
              <a:rPr lang="en-US" altLang="zh-TW" dirty="0" smtClean="0"/>
              <a:t>12:30-1:30</a:t>
            </a:r>
          </a:p>
          <a:p>
            <a:r>
              <a:rPr lang="zh-TW" altLang="en-US" dirty="0" smtClean="0"/>
              <a:t>線上預約寫作諮詢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://slme.dsa.fju.edu.tw/stlcborrow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smtClean="0"/>
              <a:t>(</a:t>
            </a:r>
            <a:r>
              <a:rPr lang="zh-TW" altLang="en-US" dirty="0" smtClean="0"/>
              <a:t>使用</a:t>
            </a:r>
            <a:r>
              <a:rPr lang="en-US" altLang="zh-TW" dirty="0" smtClean="0"/>
              <a:t>LDAP</a:t>
            </a:r>
            <a:r>
              <a:rPr lang="zh-TW" altLang="en-US" dirty="0" smtClean="0"/>
              <a:t>帳號</a:t>
            </a:r>
            <a:r>
              <a:rPr lang="en-US" altLang="zh-TW" dirty="0" smtClean="0"/>
              <a:t>)</a:t>
            </a:r>
          </a:p>
          <a:p>
            <a:endParaRPr lang="en-US" altLang="zh-TW" dirty="0">
              <a:hlinkClick r:id="rId3"/>
            </a:endParaRPr>
          </a:p>
          <a:p>
            <a:pPr marL="0" indent="0">
              <a:buNone/>
            </a:pPr>
            <a:r>
              <a:rPr lang="en-US" altLang="zh-TW" b="1" dirty="0" smtClean="0"/>
              <a:t>Read and Reflect</a:t>
            </a:r>
            <a:r>
              <a:rPr lang="zh-TW" altLang="en-US" b="1" dirty="0" smtClean="0"/>
              <a:t>閱讀與反思</a:t>
            </a:r>
            <a:endParaRPr lang="en-US" altLang="zh-TW" b="1" dirty="0"/>
          </a:p>
          <a:p>
            <a:r>
              <a:rPr lang="zh-TW" altLang="en-US" dirty="0" smtClean="0"/>
              <a:t>地點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濟時樓</a:t>
            </a:r>
            <a:r>
              <a:rPr lang="en-US" altLang="zh-TW" dirty="0" smtClean="0"/>
              <a:t>2F</a:t>
            </a:r>
            <a:r>
              <a:rPr lang="zh-TW" altLang="en-US" dirty="0" smtClean="0"/>
              <a:t>團體討論室</a:t>
            </a:r>
            <a:endParaRPr lang="en-US" altLang="zh-TW" dirty="0" smtClean="0"/>
          </a:p>
          <a:p>
            <a:r>
              <a:rPr lang="zh-TW" altLang="en-US" dirty="0" smtClean="0"/>
              <a:t>時間</a:t>
            </a:r>
            <a:r>
              <a:rPr lang="en-US" altLang="zh-TW" dirty="0" smtClean="0"/>
              <a:t>:</a:t>
            </a:r>
            <a:r>
              <a:rPr lang="zh-TW" altLang="en-US" dirty="0" smtClean="0"/>
              <a:t>週一</a:t>
            </a:r>
            <a:r>
              <a:rPr lang="en-US" altLang="zh-TW" dirty="0" smtClean="0"/>
              <a:t>16:40-18:30</a:t>
            </a:r>
            <a:r>
              <a:rPr lang="zh-TW" altLang="en-US" dirty="0" smtClean="0"/>
              <a:t>上課，週五</a:t>
            </a:r>
            <a:r>
              <a:rPr lang="en-US" altLang="zh-TW" dirty="0" smtClean="0"/>
              <a:t>13:30-15:30</a:t>
            </a:r>
            <a:r>
              <a:rPr lang="zh-TW" altLang="en-US" dirty="0" smtClean="0"/>
              <a:t>諮詢</a:t>
            </a:r>
            <a:endParaRPr lang="en-US" altLang="zh-TW" dirty="0"/>
          </a:p>
          <a:p>
            <a:r>
              <a:rPr lang="zh-TW" altLang="en-US" dirty="0" smtClean="0"/>
              <a:t>線上預約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lib.fju.edu.tw/writing_center/index.html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04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177</Words>
  <Application>Microsoft Office PowerPoint</Application>
  <PresentationFormat>如螢幕大小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公正</vt:lpstr>
      <vt:lpstr>TERC</vt:lpstr>
      <vt:lpstr>使用方法</vt:lpstr>
      <vt:lpstr>TERC</vt:lpstr>
      <vt:lpstr>PowerPoint 簡報</vt:lpstr>
      <vt:lpstr>Build a Resume</vt:lpstr>
      <vt:lpstr>PowerPoint 簡報</vt:lpstr>
      <vt:lpstr>PowerPoint 簡報</vt:lpstr>
      <vt:lpstr>Test Prep</vt:lpstr>
      <vt:lpstr>圖書館寫作中心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2013-09-23T02:33:26Z</dcterms:created>
  <dcterms:modified xsi:type="dcterms:W3CDTF">2013-09-23T03:32:28Z</dcterms:modified>
</cp:coreProperties>
</file>