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B4C09-C0F4-4396-90EF-7F2B53BA47DE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BAC8D-9E85-4D01-A597-42CD535AA1C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885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Cambridge </a:t>
            </a:r>
            <a:r>
              <a:rPr lang="zh-TW" altLang="en-US" dirty="0" smtClean="0"/>
              <a:t>有中英對照解釋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Longman</a:t>
            </a:r>
            <a:r>
              <a:rPr lang="en-US" altLang="zh-TW" baseline="0" dirty="0" smtClean="0"/>
              <a:t> </a:t>
            </a:r>
            <a:r>
              <a:rPr lang="zh-TW" altLang="en-US" baseline="0" dirty="0" smtClean="0"/>
              <a:t>相似詞</a:t>
            </a:r>
            <a:endParaRPr lang="en-US" altLang="zh-TW" baseline="0" dirty="0" smtClean="0"/>
          </a:p>
          <a:p>
            <a:endParaRPr lang="en-US" altLang="zh-TW" baseline="0" dirty="0" smtClean="0"/>
          </a:p>
          <a:p>
            <a:r>
              <a:rPr lang="en-US" altLang="zh-TW" baseline="0" dirty="0" smtClean="0"/>
              <a:t>Urban </a:t>
            </a:r>
            <a:r>
              <a:rPr lang="zh-TW" altLang="en-US" baseline="0" dirty="0" smtClean="0"/>
              <a:t>時下新字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C1296-715C-4418-974C-C1C33A85EC66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2377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矩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12" name="投影片編號版面配置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zh-TW" altLang="en-US"/>
          </a:p>
        </p:txBody>
      </p:sp>
      <p:sp>
        <p:nvSpPr>
          <p:cNvPr id="16" name="文字版面配置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5" name="文字版面配置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矩形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13" name="投影片編號版面配置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頁尾版面配置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7A1E4B-24D6-4E39-AC70-AD4DDBF4E7E8}" type="datetimeFigureOut">
              <a:rPr lang="zh-TW" altLang="en-US" smtClean="0"/>
              <a:t>2014/10/7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4FDBBA2-3F81-4B78-B2D8-18F857895D7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taiwan-panorama.com/tw/index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search.proquest.com/vogue/index?accountid=11005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wgsn.com/home/?lang=en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oe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hyperlink" Target="http://dictionary.cambridge.org/" TargetMode="External"/><Relationship Id="rId7" Type="http://schemas.openxmlformats.org/officeDocument/2006/relationships/hyperlink" Target="http://www.urbandictionary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hyperlink" Target="http://www.ldoceonline.com/" TargetMode="Externa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103</a:t>
            </a:r>
            <a:r>
              <a:rPr lang="zh-TW" altLang="en-US" dirty="0" smtClean="0"/>
              <a:t>年英語自學</a:t>
            </a:r>
            <a:r>
              <a:rPr lang="zh-TW" altLang="en-US" smtClean="0"/>
              <a:t>說明</a:t>
            </a:r>
            <a:r>
              <a:rPr lang="zh-TW" altLang="en-US" smtClean="0"/>
              <a:t>會 校內圖書館資源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圖書館資料庫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6670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圖書館資料庫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全民英語通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dirty="0"/>
              <a:t>台灣光華雜誌</a:t>
            </a:r>
            <a:endParaRPr lang="en-US" altLang="zh-TW" dirty="0" smtClean="0"/>
          </a:p>
          <a:p>
            <a:r>
              <a:rPr lang="en-US" altLang="zh-TW" dirty="0" smtClean="0"/>
              <a:t>Press Display </a:t>
            </a:r>
            <a:r>
              <a:rPr lang="zh-TW" altLang="en-US" dirty="0" smtClean="0"/>
              <a:t>全球報紙資料庫</a:t>
            </a:r>
            <a:endParaRPr lang="en-US" altLang="zh-TW" dirty="0" smtClean="0"/>
          </a:p>
          <a:p>
            <a:r>
              <a:rPr lang="en-US" altLang="zh-TW" dirty="0" smtClean="0"/>
              <a:t>The Vogue Archive</a:t>
            </a:r>
            <a:r>
              <a:rPr lang="zh-TW" altLang="en-US" dirty="0" smtClean="0"/>
              <a:t> </a:t>
            </a:r>
            <a:r>
              <a:rPr lang="en-US" altLang="zh-TW" dirty="0"/>
              <a:t>《</a:t>
            </a:r>
            <a:r>
              <a:rPr lang="zh-TW" altLang="en-US" dirty="0"/>
              <a:t>時尚</a:t>
            </a:r>
            <a:r>
              <a:rPr lang="en-US" altLang="zh-TW" dirty="0"/>
              <a:t>》</a:t>
            </a:r>
            <a:r>
              <a:rPr lang="zh-TW" altLang="en-US" dirty="0"/>
              <a:t>雜誌 </a:t>
            </a:r>
            <a:endParaRPr lang="en-US" altLang="zh-TW" dirty="0" smtClean="0"/>
          </a:p>
          <a:p>
            <a:r>
              <a:rPr lang="en-US" altLang="zh-TW" dirty="0" smtClean="0"/>
              <a:t>Worth Global Style Network </a:t>
            </a:r>
          </a:p>
          <a:p>
            <a:endParaRPr lang="en-US" altLang="zh-TW" dirty="0"/>
          </a:p>
          <a:p>
            <a:r>
              <a:rPr lang="en-US" altLang="zh-TW" dirty="0" smtClean="0"/>
              <a:t>Oxford English Dictionary Online</a:t>
            </a:r>
            <a:r>
              <a:rPr lang="zh-TW" altLang="en-US" dirty="0" smtClean="0"/>
              <a:t> 牛津</a:t>
            </a:r>
            <a:r>
              <a:rPr lang="zh-TW" altLang="en-US" dirty="0"/>
              <a:t>英語大辭典線上版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55670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全民英語通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台灣光華</a:t>
            </a:r>
            <a:r>
              <a:rPr lang="zh-TW" altLang="en-US" dirty="0"/>
              <a:t>雜誌解析</a:t>
            </a:r>
            <a:r>
              <a:rPr lang="zh-TW" altLang="en-US" dirty="0" smtClean="0"/>
              <a:t>英語</a:t>
            </a:r>
            <a:r>
              <a:rPr lang="en-US" altLang="zh-TW" dirty="0" smtClean="0"/>
              <a:t>:</a:t>
            </a:r>
            <a:r>
              <a:rPr lang="zh-TW" altLang="en-US" dirty="0" smtClean="0"/>
              <a:t> 新聞英語</a:t>
            </a:r>
            <a:endParaRPr lang="en-US" altLang="zh-TW" dirty="0" smtClean="0"/>
          </a:p>
          <a:p>
            <a:r>
              <a:rPr lang="en-US" altLang="zh-TW" dirty="0">
                <a:hlinkClick r:id="rId2"/>
              </a:rPr>
              <a:t>Taiwan </a:t>
            </a:r>
            <a:r>
              <a:rPr lang="en-US" altLang="zh-TW" dirty="0" smtClean="0">
                <a:hlinkClick r:id="rId2"/>
              </a:rPr>
              <a:t>Panorama</a:t>
            </a:r>
            <a:endParaRPr lang="en-US" altLang="zh-TW" dirty="0" smtClean="0"/>
          </a:p>
          <a:p>
            <a:r>
              <a:rPr lang="zh-TW" altLang="en-US" dirty="0"/>
              <a:t>課文</a:t>
            </a:r>
            <a:r>
              <a:rPr lang="zh-TW" altLang="en-US" dirty="0" smtClean="0"/>
              <a:t>朗讀、單字、片語</a:t>
            </a:r>
            <a:endParaRPr lang="en-US" altLang="zh-TW" dirty="0" smtClean="0"/>
          </a:p>
          <a:p>
            <a:r>
              <a:rPr lang="zh-TW" altLang="en-US" dirty="0" smtClean="0"/>
              <a:t>課後練習</a:t>
            </a:r>
            <a:r>
              <a:rPr lang="zh-TW" altLang="en-US" dirty="0"/>
              <a:t>、課後</a:t>
            </a:r>
            <a:r>
              <a:rPr lang="zh-TW" altLang="en-US" dirty="0" smtClean="0"/>
              <a:t>補充、資訊補給站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628800"/>
            <a:ext cx="2349459" cy="501317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24944"/>
            <a:ext cx="536335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83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err="1" smtClean="0"/>
              <a:t>PressDisplay</a:t>
            </a:r>
            <a:r>
              <a:rPr lang="en-US" altLang="zh-TW" dirty="0" smtClean="0"/>
              <a:t> </a:t>
            </a:r>
            <a:r>
              <a:rPr lang="zh-TW" altLang="en-US" dirty="0" smtClean="0"/>
              <a:t>全球報紙資料庫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To 2000+ newspapers from 100 countries in 60 languages!</a:t>
            </a:r>
          </a:p>
          <a:p>
            <a:r>
              <a:rPr lang="zh-TW" altLang="en-US" dirty="0" smtClean="0"/>
              <a:t>依主題分類</a:t>
            </a:r>
            <a:r>
              <a:rPr lang="en-US" altLang="zh-TW" dirty="0" smtClean="0"/>
              <a:t>:</a:t>
            </a:r>
            <a:r>
              <a:rPr lang="zh-TW" altLang="en-US" dirty="0" smtClean="0"/>
              <a:t> 新聞、財經、運動、娛樂、社論</a:t>
            </a:r>
            <a:endParaRPr lang="en-US" altLang="zh-TW" dirty="0" smtClean="0"/>
          </a:p>
          <a:p>
            <a:r>
              <a:rPr lang="zh-TW" altLang="en-US" dirty="0"/>
              <a:t>依國家</a:t>
            </a:r>
            <a:r>
              <a:rPr lang="zh-TW" altLang="en-US" dirty="0" smtClean="0"/>
              <a:t>選擇</a:t>
            </a:r>
            <a:endParaRPr lang="en-US" altLang="zh-TW" dirty="0" smtClean="0"/>
          </a:p>
          <a:p>
            <a:r>
              <a:rPr lang="zh-TW" altLang="en-US" dirty="0"/>
              <a:t>最受歡迎的報紙、最受歡迎的</a:t>
            </a:r>
            <a:r>
              <a:rPr lang="zh-TW" altLang="en-US" dirty="0" smtClean="0"/>
              <a:t>記者</a:t>
            </a:r>
            <a:endParaRPr lang="en-US" altLang="zh-TW" dirty="0" smtClean="0"/>
          </a:p>
          <a:p>
            <a:r>
              <a:rPr lang="zh-TW" altLang="en-US" dirty="0"/>
              <a:t>線上</a:t>
            </a:r>
            <a:r>
              <a:rPr lang="zh-TW" altLang="en-US" dirty="0" smtClean="0"/>
              <a:t>收聽</a:t>
            </a:r>
            <a:r>
              <a:rPr lang="zh-TW" altLang="en-US" dirty="0"/>
              <a:t>、</a:t>
            </a:r>
            <a:r>
              <a:rPr lang="zh-TW" altLang="en-US" dirty="0" smtClean="0"/>
              <a:t>即時評論、分享、列印、翻譯</a:t>
            </a:r>
            <a:endParaRPr lang="en-US" altLang="zh-TW" dirty="0" smtClean="0"/>
          </a:p>
          <a:p>
            <a:r>
              <a:rPr lang="zh-TW" altLang="en-US" dirty="0" smtClean="0"/>
              <a:t>保存過去三個月每天的報紙</a:t>
            </a: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379435"/>
            <a:ext cx="2658879" cy="1478565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6596" y="5056489"/>
            <a:ext cx="2707404" cy="184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22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The Vogue Archive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《</a:t>
            </a:r>
            <a:r>
              <a:rPr lang="zh-TW" altLang="en-US" dirty="0"/>
              <a:t>時尚</a:t>
            </a:r>
            <a:r>
              <a:rPr lang="en-US" altLang="zh-TW" dirty="0"/>
              <a:t>》</a:t>
            </a:r>
            <a:r>
              <a:rPr lang="zh-TW" altLang="en-US" dirty="0"/>
              <a:t>雜誌 </a:t>
            </a:r>
            <a:r>
              <a:rPr lang="en-US" altLang="zh-TW" dirty="0"/>
              <a:t>(</a:t>
            </a:r>
            <a:r>
              <a:rPr lang="zh-TW" altLang="en-US" dirty="0"/>
              <a:t>美國版</a:t>
            </a:r>
            <a:r>
              <a:rPr lang="en-US" altLang="zh-TW" dirty="0" smtClean="0"/>
              <a:t>)</a:t>
            </a:r>
          </a:p>
          <a:p>
            <a:r>
              <a:rPr lang="zh-TW" altLang="en-US" dirty="0"/>
              <a:t>所有期數的完整可檢索檔案</a:t>
            </a:r>
            <a:r>
              <a:rPr lang="zh-TW" altLang="en-US" dirty="0" smtClean="0"/>
              <a:t>庫</a:t>
            </a:r>
            <a:endParaRPr lang="en-US" altLang="zh-TW" dirty="0" smtClean="0"/>
          </a:p>
          <a:p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/>
              <a:t>全球領先時尚與潮流趨勢預測分析資料庫</a:t>
            </a:r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89856" y="2708920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 smtClean="0"/>
              <a:t>Worth Global Style Network </a:t>
            </a:r>
            <a:endParaRPr lang="zh-TW" altLang="en-US" dirty="0"/>
          </a:p>
        </p:txBody>
      </p:sp>
      <p:pic>
        <p:nvPicPr>
          <p:cNvPr id="5" name="圖片 4">
            <a:hlinkClick r:id="rId2"/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62201" y="383594"/>
            <a:ext cx="1798769" cy="2664296"/>
          </a:xfrm>
          <a:prstGeom prst="rect">
            <a:avLst/>
          </a:prstGeom>
        </p:spPr>
      </p:pic>
      <p:pic>
        <p:nvPicPr>
          <p:cNvPr id="6" name="圖片 5">
            <a:hlinkClick r:id="rId4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600" y="4336591"/>
            <a:ext cx="5832648" cy="230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dirty="0" smtClean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3600" dirty="0" smtClean="0"/>
              <a:t>線上字典</a:t>
            </a:r>
            <a:r>
              <a:rPr lang="en-US" altLang="zh-TW" sz="3600" dirty="0"/>
              <a:t> O</a:t>
            </a:r>
            <a:r>
              <a:rPr lang="en-US" altLang="zh-TW" sz="3600" dirty="0" smtClean="0"/>
              <a:t>nline Dictionary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65569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When will you </a:t>
            </a:r>
            <a:r>
              <a:rPr lang="en-US" altLang="zh-TW" smtClean="0"/>
              <a:t>use an </a:t>
            </a:r>
            <a:r>
              <a:rPr lang="en-US" altLang="zh-TW" dirty="0" smtClean="0"/>
              <a:t>English dictionary?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Definition</a:t>
            </a:r>
          </a:p>
          <a:p>
            <a:r>
              <a:rPr lang="en-US" altLang="zh-TW" dirty="0" smtClean="0"/>
              <a:t>Translation</a:t>
            </a:r>
            <a:endParaRPr lang="en-US" altLang="zh-TW" dirty="0"/>
          </a:p>
          <a:p>
            <a:r>
              <a:rPr lang="en-US" altLang="zh-TW" dirty="0"/>
              <a:t>Example sentences </a:t>
            </a:r>
          </a:p>
          <a:p>
            <a:r>
              <a:rPr lang="en-US" altLang="zh-TW" dirty="0"/>
              <a:t>Thesaurus</a:t>
            </a:r>
          </a:p>
          <a:p>
            <a:r>
              <a:rPr lang="en-US" altLang="zh-TW" dirty="0"/>
              <a:t>Pronunciation</a:t>
            </a:r>
          </a:p>
          <a:p>
            <a:r>
              <a:rPr lang="en-US" altLang="zh-TW" dirty="0" smtClean="0"/>
              <a:t>Browse and search</a:t>
            </a:r>
          </a:p>
          <a:p>
            <a:r>
              <a:rPr lang="en-US" altLang="zh-TW" dirty="0"/>
              <a:t>Related topics</a:t>
            </a:r>
          </a:p>
          <a:p>
            <a:r>
              <a:rPr lang="en-US" altLang="zh-TW" dirty="0" smtClean="0"/>
              <a:t>Word of the day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374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Oxford English Dictionary Online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輔大圖書館資料庫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dirty="0"/>
              <a:t>牛津英語大辭典線上</a:t>
            </a:r>
            <a:r>
              <a:rPr lang="zh-TW" altLang="en-US" dirty="0" smtClean="0"/>
              <a:t>版</a:t>
            </a:r>
            <a:endParaRPr lang="en-US" altLang="zh-TW" dirty="0" smtClean="0"/>
          </a:p>
          <a:p>
            <a:r>
              <a:rPr lang="zh-TW" altLang="en-US" dirty="0"/>
              <a:t>字的歷史、發展、相關用語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4" name="圖片 3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19" y="3789040"/>
            <a:ext cx="4814023" cy="81914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4" y="5157192"/>
            <a:ext cx="8966476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79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Other online </a:t>
            </a:r>
            <a:r>
              <a:rPr lang="en-US" altLang="zh-TW" dirty="0"/>
              <a:t>dictionaries</a:t>
            </a:r>
            <a:br>
              <a:rPr lang="en-US" altLang="zh-TW" dirty="0"/>
            </a:br>
            <a:r>
              <a:rPr lang="en-US" altLang="zh-TW" dirty="0"/>
              <a:t>(Expand your vocabulary bank)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8482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Cambridge Dictionaries Online</a:t>
            </a:r>
            <a:r>
              <a:rPr lang="zh-TW" altLang="en-US" dirty="0" smtClean="0"/>
              <a:t> </a:t>
            </a:r>
            <a:r>
              <a:rPr lang="en-US" altLang="zh-TW" dirty="0" smtClean="0"/>
              <a:t>(</a:t>
            </a:r>
            <a:r>
              <a:rPr lang="zh-TW" altLang="en-US" dirty="0" smtClean="0"/>
              <a:t>英式</a:t>
            </a:r>
            <a:r>
              <a:rPr lang="en-US" altLang="zh-TW" dirty="0" smtClean="0"/>
              <a:t>/</a:t>
            </a:r>
            <a:r>
              <a:rPr lang="zh-TW" altLang="en-US" dirty="0" smtClean="0"/>
              <a:t>美式發音、中英對照</a:t>
            </a:r>
            <a:r>
              <a:rPr lang="en-US" altLang="zh-TW" dirty="0" smtClean="0"/>
              <a:t>)</a:t>
            </a:r>
            <a:r>
              <a:rPr lang="zh-TW" altLang="en-US" dirty="0" smtClean="0"/>
              <a:t> 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en-US" altLang="zh-TW" dirty="0"/>
              <a:t>Longman </a:t>
            </a:r>
            <a:r>
              <a:rPr lang="en-US" altLang="zh-TW" dirty="0" smtClean="0"/>
              <a:t>Dictionary (</a:t>
            </a:r>
            <a:r>
              <a:rPr lang="en-US" altLang="zh-TW" dirty="0"/>
              <a:t>pictures of the </a:t>
            </a:r>
            <a:r>
              <a:rPr lang="en-US" altLang="zh-TW" dirty="0" smtClean="0"/>
              <a:t>day)</a:t>
            </a:r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/>
              <a:t>Urban </a:t>
            </a:r>
            <a:r>
              <a:rPr lang="en-US" altLang="zh-TW" dirty="0" smtClean="0"/>
              <a:t>Dictionary</a:t>
            </a:r>
          </a:p>
          <a:p>
            <a:endParaRPr lang="zh-TW" altLang="en-US" dirty="0"/>
          </a:p>
        </p:txBody>
      </p:sp>
      <p:pic>
        <p:nvPicPr>
          <p:cNvPr id="4" name="圖片 3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303464"/>
            <a:ext cx="4124288" cy="602714"/>
          </a:xfrm>
          <a:prstGeom prst="rect">
            <a:avLst/>
          </a:prstGeom>
        </p:spPr>
      </p:pic>
      <p:pic>
        <p:nvPicPr>
          <p:cNvPr id="5" name="圖片 4">
            <a:hlinkClick r:id="rId5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30" y="3789040"/>
            <a:ext cx="4556913" cy="837428"/>
          </a:xfrm>
          <a:prstGeom prst="rect">
            <a:avLst/>
          </a:prstGeom>
        </p:spPr>
      </p:pic>
      <p:pic>
        <p:nvPicPr>
          <p:cNvPr id="6" name="圖片 5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4411" y="5445224"/>
            <a:ext cx="3835743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65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中庸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中庸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中庸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</TotalTime>
  <Words>259</Words>
  <Application>Microsoft Office PowerPoint</Application>
  <PresentationFormat>如螢幕大小 (4:3)</PresentationFormat>
  <Paragraphs>54</Paragraphs>
  <Slides>9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中庸</vt:lpstr>
      <vt:lpstr>圖書館資料庫</vt:lpstr>
      <vt:lpstr>圖書館資料庫</vt:lpstr>
      <vt:lpstr>全民英語通</vt:lpstr>
      <vt:lpstr>PressDisplay 全球報紙資料庫</vt:lpstr>
      <vt:lpstr>The Vogue Archive</vt:lpstr>
      <vt:lpstr>線上字典 Online Dictionary</vt:lpstr>
      <vt:lpstr>When will you use an English dictionary? </vt:lpstr>
      <vt:lpstr>Oxford English Dictionary Online</vt:lpstr>
      <vt:lpstr>Other online dictionaries (Expand your vocabulary bank)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圖書館資料庫</dc:title>
  <dc:creator>USER</dc:creator>
  <cp:lastModifiedBy>USER</cp:lastModifiedBy>
  <cp:revision>4</cp:revision>
  <dcterms:created xsi:type="dcterms:W3CDTF">2014-10-06T07:56:27Z</dcterms:created>
  <dcterms:modified xsi:type="dcterms:W3CDTF">2014-10-07T04:08:24Z</dcterms:modified>
</cp:coreProperties>
</file>